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notesMasterIdLst>
    <p:notesMasterId r:id="rId27"/>
  </p:notesMasterIdLst>
  <p:sldIdLst>
    <p:sldId id="256" r:id="rId2"/>
    <p:sldId id="421" r:id="rId3"/>
    <p:sldId id="422" r:id="rId4"/>
    <p:sldId id="423" r:id="rId5"/>
    <p:sldId id="424" r:id="rId6"/>
    <p:sldId id="425" r:id="rId7"/>
    <p:sldId id="293" r:id="rId8"/>
    <p:sldId id="409" r:id="rId9"/>
    <p:sldId id="410" r:id="rId10"/>
    <p:sldId id="412" r:id="rId11"/>
    <p:sldId id="411" r:id="rId12"/>
    <p:sldId id="413" r:id="rId13"/>
    <p:sldId id="414" r:id="rId14"/>
    <p:sldId id="408" r:id="rId15"/>
    <p:sldId id="405" r:id="rId16"/>
    <p:sldId id="416" r:id="rId17"/>
    <p:sldId id="417" r:id="rId18"/>
    <p:sldId id="395" r:id="rId19"/>
    <p:sldId id="396" r:id="rId20"/>
    <p:sldId id="404" r:id="rId21"/>
    <p:sldId id="406" r:id="rId22"/>
    <p:sldId id="418" r:id="rId23"/>
    <p:sldId id="419" r:id="rId24"/>
    <p:sldId id="420" r:id="rId25"/>
    <p:sldId id="42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12" autoAdjust="0"/>
  </p:normalViewPr>
  <p:slideViewPr>
    <p:cSldViewPr snapToGrid="0">
      <p:cViewPr varScale="1">
        <p:scale>
          <a:sx n="95" d="100"/>
          <a:sy n="95" d="100"/>
        </p:scale>
        <p:origin x="28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81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7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https://www.grammarly.com/blog/future-communication-ai/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4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https://www.grammarly.com/blog/grammarly-vs-chatgpt/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46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1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76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5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7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354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1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25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35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36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1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1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7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3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6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80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1B0F1-D9F4-EDEA-2331-7E469ABD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7784123" y="3706637"/>
            <a:ext cx="440787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Grammarly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418" y="1357965"/>
            <a:ext cx="8791575" cy="2387600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3AB6B-6B43-C57E-053C-4D6FCE24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17C31-46A0-BB78-FE22-78F9A8213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52" y="0"/>
            <a:ext cx="11215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99B83-0B79-8255-C8E4-50876963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1038524"/>
            <a:ext cx="11619047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34813-BEE7-899A-1576-6E75E7BE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900428"/>
            <a:ext cx="1161904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3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3BAF3E-0C66-F15D-C75E-922D52B8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66" y="952298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Signing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46598-8E30-F34F-03F9-1138BBAE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17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5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EA039-CEF1-00B9-2461-63A197A4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750" y="1959427"/>
            <a:ext cx="9906000" cy="2291025"/>
          </a:xfrm>
        </p:spPr>
        <p:txBody>
          <a:bodyPr>
            <a:normAutofit/>
          </a:bodyPr>
          <a:lstStyle/>
          <a:p>
            <a:r>
              <a:rPr lang="en-US" dirty="0"/>
              <a:t>Free or </a:t>
            </a:r>
            <a:br>
              <a:rPr lang="en-US" dirty="0"/>
            </a:br>
            <a:r>
              <a:rPr lang="en-US" dirty="0"/>
              <a:t>premium</a:t>
            </a:r>
            <a:br>
              <a:rPr lang="en-US" dirty="0"/>
            </a:br>
            <a:r>
              <a:rPr lang="en-US" dirty="0"/>
              <a:t>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251B4-C36D-0A2F-07DC-CC517A33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36" y="125498"/>
            <a:ext cx="5379153" cy="660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43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EA039-CEF1-00B9-2461-63A197A4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155" y="1133584"/>
            <a:ext cx="9906000" cy="2852737"/>
          </a:xfrm>
        </p:spPr>
        <p:txBody>
          <a:bodyPr/>
          <a:lstStyle/>
          <a:p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account</a:t>
            </a:r>
            <a:br>
              <a:rPr lang="en-US" dirty="0"/>
            </a:br>
            <a:r>
              <a:rPr lang="en-US" dirty="0"/>
              <a:t>(annual)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52A66-7F2C-7084-6BE5-DF33EB50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54" y="0"/>
            <a:ext cx="7031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EA039-CEF1-00B9-2461-63A197A4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155" y="1133584"/>
            <a:ext cx="9906000" cy="2852737"/>
          </a:xfrm>
        </p:spPr>
        <p:txBody>
          <a:bodyPr/>
          <a:lstStyle/>
          <a:p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account</a:t>
            </a:r>
            <a:br>
              <a:rPr lang="en-US" dirty="0"/>
            </a:br>
            <a:r>
              <a:rPr lang="en-US" dirty="0"/>
              <a:t>(monthly)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7DFCC-663E-FB1B-4546-C3B4AAF5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938" y="0"/>
            <a:ext cx="6996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9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0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003566"/>
            <a:ext cx="7353300" cy="3359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F8413-6F1D-913F-CF1B-76D9EA8A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459" y="4464933"/>
            <a:ext cx="5361905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A99992-EBA7-0367-554F-9651F1F8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61" y="1288597"/>
            <a:ext cx="9906000" cy="2852737"/>
          </a:xfrm>
        </p:spPr>
        <p:txBody>
          <a:bodyPr/>
          <a:lstStyle/>
          <a:p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Grammarly?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D181A-E771-467F-FF92-4AA07BAC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14883"/>
            <a:ext cx="7502769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04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A5040-CD0C-6B6D-1516-E0D3D3D8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51" y="1201795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Install</a:t>
            </a:r>
            <a:br>
              <a:rPr lang="en-US" sz="4800" dirty="0"/>
            </a:br>
            <a:r>
              <a:rPr lang="en-US" sz="4800" dirty="0"/>
              <a:t>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5374D-9201-AEC3-2336-260EB770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0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70D7-40D0-E049-C8BB-78C489DA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B15B3-C058-96B1-D8E2-EFB8BCC8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89611"/>
            <a:ext cx="6894700" cy="246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3A0A6-2C21-2692-7093-F831A899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214" y="4335023"/>
            <a:ext cx="6631912" cy="23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9A5A-57C7-D8D1-E2A5-B5FAF44D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5"/>
            <a:ext cx="9905998" cy="1478570"/>
          </a:xfrm>
        </p:spPr>
        <p:txBody>
          <a:bodyPr/>
          <a:lstStyle/>
          <a:p>
            <a:r>
              <a:rPr lang="en-US" dirty="0"/>
              <a:t>Browsers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66658E-672B-3130-B0AA-A07DE64D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35" y="1484145"/>
            <a:ext cx="9928076" cy="44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8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6F7E-BC72-118C-773A-487A855E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668"/>
            <a:ext cx="9905998" cy="1478570"/>
          </a:xfrm>
        </p:spPr>
        <p:txBody>
          <a:bodyPr/>
          <a:lstStyle/>
          <a:p>
            <a:r>
              <a:rPr lang="en-US" dirty="0"/>
              <a:t>Productivity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8A4F0-EEFE-0F2B-D72A-7E12461FC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67" y="1250629"/>
            <a:ext cx="9401489" cy="53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1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C06C-1CA0-5C7B-86F4-7CF0B13F2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717"/>
            <a:ext cx="9905998" cy="1478570"/>
          </a:xfrm>
        </p:spPr>
        <p:txBody>
          <a:bodyPr/>
          <a:lstStyle/>
          <a:p>
            <a:r>
              <a:rPr lang="en-US" dirty="0"/>
              <a:t>Mobile – </a:t>
            </a:r>
            <a:r>
              <a:rPr lang="en-US" cap="none" dirty="0"/>
              <a:t>i</a:t>
            </a:r>
            <a:r>
              <a:rPr lang="en-US" dirty="0"/>
              <a:t>Phone, </a:t>
            </a:r>
            <a:r>
              <a:rPr lang="en-US" cap="none" dirty="0"/>
              <a:t>i</a:t>
            </a:r>
            <a:r>
              <a:rPr lang="en-US" dirty="0"/>
              <a:t>Pad, and android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B1AD7B-2D1F-B8FC-6E13-76BC7F813A80}"/>
              </a:ext>
            </a:extLst>
          </p:cNvPr>
          <p:cNvGrpSpPr/>
          <p:nvPr/>
        </p:nvGrpSpPr>
        <p:grpSpPr>
          <a:xfrm>
            <a:off x="2198138" y="1688774"/>
            <a:ext cx="7795725" cy="4516960"/>
            <a:chOff x="2001417" y="1688774"/>
            <a:chExt cx="7795725" cy="45169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074DF5-C043-9BEB-FA53-EF4A5EDA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1417" y="1688774"/>
              <a:ext cx="6111923" cy="13960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A700FE-3D51-D672-345A-A93948983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1417" y="3307475"/>
              <a:ext cx="7795725" cy="2898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4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855EDD-A773-D46E-D5E0-A30EE6A9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8" y="1018338"/>
            <a:ext cx="8571244" cy="48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7E122-0AD5-8156-CE32-9513F581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40" y="1170319"/>
            <a:ext cx="8572721" cy="45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F16DE-DAD7-BD88-EC82-280C0188B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8" y="2135608"/>
            <a:ext cx="10710564" cy="2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7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2A26-0977-D6EF-018E-9DA465FB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32" y="1656959"/>
            <a:ext cx="9477136" cy="35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9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FD322-D64E-43F3-7212-594BE6EB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174" y="0"/>
            <a:ext cx="4091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4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418" y="1357965"/>
            <a:ext cx="8791575" cy="2387600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A1D52-F408-58B2-D51E-CDDF2677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58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328C0-6352-4AEE-4497-F79D7B09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37" y="0"/>
            <a:ext cx="10295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83131-CB3B-2FD6-0B42-929ED60E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7" y="938524"/>
            <a:ext cx="11161905" cy="4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10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5491</TotalTime>
  <Words>143</Words>
  <Application>Microsoft Office PowerPoint</Application>
  <PresentationFormat>Widescreen</PresentationFormat>
  <Paragraphs>32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Tw Cen MT</vt:lpstr>
      <vt:lpstr>Circuit</vt:lpstr>
      <vt:lpstr>PowerPoint Presentation</vt:lpstr>
      <vt:lpstr>What is Grammarly?</vt:lpstr>
      <vt:lpstr>PowerPoint Presentation</vt:lpstr>
      <vt:lpstr>PowerPoint Presentation</vt:lpstr>
      <vt:lpstr>PowerPoint Presentation</vt:lpstr>
      <vt:lpstr>PowerPoint Presentation</vt:lpstr>
      <vt:lpstr>Pricing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Signing Up</vt:lpstr>
      <vt:lpstr>Free or  premium account</vt:lpstr>
      <vt:lpstr>Business account (annual)</vt:lpstr>
      <vt:lpstr>Business account (monthly)</vt:lpstr>
      <vt:lpstr>PowerPoint Presentation</vt:lpstr>
      <vt:lpstr>Membership has its privileges</vt:lpstr>
      <vt:lpstr>Install options</vt:lpstr>
      <vt:lpstr>desktop</vt:lpstr>
      <vt:lpstr>Browsers</vt:lpstr>
      <vt:lpstr>Productivity</vt:lpstr>
      <vt:lpstr>Mobile – iPhone, iPad, and android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</dc:creator>
  <cp:lastModifiedBy>Zain Naboulsi</cp:lastModifiedBy>
  <cp:revision>12</cp:revision>
  <dcterms:created xsi:type="dcterms:W3CDTF">2023-10-26T23:38:07Z</dcterms:created>
  <dcterms:modified xsi:type="dcterms:W3CDTF">2024-07-27T00:48:22Z</dcterms:modified>
</cp:coreProperties>
</file>